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742431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солтүстік-шығысқа ауысады, күші 5-10 м/с. Ауа температурасы </a:t>
            </a:r>
            <a:r>
              <a:rPr lang="kk-KZ" sz="1200">
                <a:solidFill>
                  <a:prstClr val="black"/>
                </a:solidFill>
                <a:latin typeface="Times New Roman" pitchFamily="18" charset="0"/>
                <a:cs typeface="Times New Roman" pitchFamily="18" charset="0"/>
              </a:rPr>
              <a:t>түнде 5-7, күндіз 23-25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10-12 жылы болады. </a:t>
            </a:r>
          </a:p>
        </p:txBody>
      </p:sp>
      <p:sp>
        <p:nvSpPr>
          <p:cNvPr id="23" name="TextBox 13"/>
          <p:cNvSpPr txBox="1"/>
          <p:nvPr/>
        </p:nvSpPr>
        <p:spPr>
          <a:xfrm>
            <a:off x="5053762"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4" y="24085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3424344431"/>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20800</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4331</cp:revision>
  <cp:lastPrinted>2021-07-01T03:56:27Z</cp:lastPrinted>
  <dcterms:created xsi:type="dcterms:W3CDTF">2018-03-27T06:03:00Z</dcterms:created>
  <dcterms:modified xsi:type="dcterms:W3CDTF">2026-05-29T07:37:47Z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